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9"/>
    <p:restoredTop sz="93399"/>
  </p:normalViewPr>
  <p:slideViewPr>
    <p:cSldViewPr snapToGrid="0" snapToObjects="1">
      <p:cViewPr>
        <p:scale>
          <a:sx n="77" d="100"/>
          <a:sy n="77" d="100"/>
        </p:scale>
        <p:origin x="84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　</a:t>
            </a:r>
            <a:r>
              <a:rPr lang="ja-JP" altLang="en-US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</a:t>
            </a:r>
            <a:r>
              <a:rPr lang="ja-JP" altLang="en-US" sz="2400" dirty="0" smtClean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角田　祐美</a:t>
            </a:r>
            <a:endParaRPr lang="ja-JP" altLang="en-US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/>
                <a:gridCol w="2070507"/>
                <a:gridCol w="598516"/>
                <a:gridCol w="2011680"/>
                <a:gridCol w="798022"/>
                <a:gridCol w="750641"/>
                <a:gridCol w="715516"/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         </a:t>
                      </a:r>
                      <a:r>
                        <a:rPr kumimoji="1" lang="ja-JP" altLang="en-US" dirty="0" smtClean="0"/>
                        <a:t>到着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dirty="0" smtClean="0"/>
                        <a:t>           </a:t>
                      </a:r>
                      <a:r>
                        <a:rPr kumimoji="1" lang="ja-JP" altLang="en-US" dirty="0" smtClean="0"/>
                        <a:t>オリエンテーション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dirty="0" smtClean="0"/>
                        <a:t>           </a:t>
                      </a:r>
                      <a:r>
                        <a:rPr kumimoji="1" lang="ja-JP" altLang="en-US" dirty="0" smtClean="0"/>
                        <a:t>ダウンタウン散策</a:t>
                      </a:r>
                      <a:endParaRPr kumimoji="1" lang="ja-JP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午前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アラビア語授業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午後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文法の講義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最終発表原稿作成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　　　小旅行　（　死海　）</a:t>
                      </a:r>
                      <a:endParaRPr kumimoji="1" lang="en-US" altLang="ja-JP" dirty="0" smtClean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午前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アラビヤ語授業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午後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最終発表原稿</a:t>
                      </a:r>
                      <a:r>
                        <a:rPr kumimoji="1" lang="ja-JP" altLang="en-US" dirty="0" smtClean="0"/>
                        <a:t>作成</a:t>
                      </a:r>
                      <a:endParaRPr kumimoji="1" lang="en-US" altLang="ja-JP" dirty="0" smtClean="0"/>
                    </a:p>
                    <a:p>
                      <a:endParaRPr kumimoji="1" lang="en-US" altLang="ja-JP" sz="1600" dirty="0" smtClean="0"/>
                    </a:p>
                    <a:p>
                      <a:endParaRPr kumimoji="1" lang="en-US" altLang="ja-JP" sz="1600" dirty="0" smtClean="0"/>
                    </a:p>
                    <a:p>
                      <a:r>
                        <a:rPr kumimoji="1" lang="en-US" altLang="ja-JP" sz="1600" dirty="0" smtClean="0"/>
                        <a:t>*</a:t>
                      </a:r>
                      <a:r>
                        <a:rPr kumimoji="1" lang="ja-JP" altLang="en-US" sz="1600" dirty="0" smtClean="0"/>
                        <a:t>今年度は犠牲祭の期間に当たったため、</a:t>
                      </a:r>
                      <a:r>
                        <a:rPr kumimoji="1" lang="en-US" altLang="ja-JP" sz="1600" dirty="0" smtClean="0"/>
                        <a:t>9/12</a:t>
                      </a:r>
                      <a:r>
                        <a:rPr kumimoji="1" lang="ja-JP" altLang="en-US" sz="1600" dirty="0" smtClean="0"/>
                        <a:t>はお休み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　　　</a:t>
                      </a:r>
                      <a:r>
                        <a:rPr kumimoji="1" lang="ja-JP" altLang="en-US" sz="1800" dirty="0" smtClean="0"/>
                        <a:t>最終発表会</a:t>
                      </a:r>
                      <a:endParaRPr kumimoji="1" lang="ja-JP" altLang="en-US" sz="1800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　　　</a:t>
                      </a:r>
                      <a:r>
                        <a:rPr kumimoji="1" lang="ja-JP" altLang="en-US" dirty="0" smtClean="0"/>
                        <a:t>最終試験</a:t>
                      </a:r>
                      <a:endParaRPr kumimoji="1" lang="en-US" altLang="ja-JP" dirty="0" smtClean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 smtClean="0"/>
                        <a:t>　</a:t>
                      </a:r>
                      <a:r>
                        <a:rPr kumimoji="1" lang="ja-JP" altLang="en-US" sz="1600" dirty="0" smtClean="0"/>
                        <a:t>　　</a:t>
                      </a:r>
                      <a:r>
                        <a:rPr kumimoji="1" lang="en-US" altLang="ja-JP" sz="1600" baseline="0" dirty="0" smtClean="0"/>
                        <a:t>  </a:t>
                      </a:r>
                      <a:r>
                        <a:rPr kumimoji="1" lang="ja-JP" altLang="en-US" sz="1800" dirty="0" smtClean="0"/>
                        <a:t>帰国</a:t>
                      </a:r>
                      <a:endParaRPr kumimoji="1" lang="en-US" altLang="ja-JP" sz="1800" dirty="0" smtClean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 smtClean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 smtClean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 smtClean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 smtClean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  <a:endParaRPr kumimoji="1" lang="ja-JP" altLang="en-US" sz="4000" dirty="0">
              <a:solidFill>
                <a:schemeClr val="bg2">
                  <a:lumMod val="25000"/>
                </a:schemeClr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521619"/>
            <a:ext cx="41904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 smtClean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午前中の授業は、レベル別での授業</a:t>
            </a:r>
            <a:endParaRPr lang="en-US" altLang="ja-JP" sz="2600" dirty="0" smtClean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午後は主に、それぞれアラビヤ語での発表原稿の作成</a:t>
            </a:r>
            <a:endParaRPr lang="en-US" altLang="ja-JP" sz="2600" dirty="0" smtClean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夜のミーティングではそれぞれ</a:t>
            </a:r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日の感想を発表</a:t>
            </a:r>
            <a:endParaRPr lang="en-US" altLang="ja-JP" sz="24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37" y="3146446"/>
            <a:ext cx="6906722" cy="38861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56" y="1533447"/>
            <a:ext cx="3700210" cy="27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154</Words>
  <Application>Microsoft Macintosh PowerPoint</Application>
  <PresentationFormat>画面に合わせる (4:3)</PresentationFormat>
  <Paragraphs>57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9" baseType="lpstr">
      <vt:lpstr>Calibri</vt:lpstr>
      <vt:lpstr>Calibri Light</vt:lpstr>
      <vt:lpstr>HGP明朝E</vt:lpstr>
      <vt:lpstr>HGS明朝E</vt:lpstr>
      <vt:lpstr>Yu Gothic</vt:lpstr>
      <vt:lpstr>游ゴシック</vt:lpstr>
      <vt:lpstr>游ゴシック Light</vt:lpstr>
      <vt:lpstr>Arial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現地研修1日のスケジュール</vt:lpstr>
      <vt:lpstr>授業（午前中）</vt:lpstr>
      <vt:lpstr>授業（午前中）インテンシブ2</vt:lpstr>
      <vt:lpstr>授業（午前中）インテンシブ2</vt:lpstr>
      <vt:lpstr>授業（午前中）スキル</vt:lpstr>
      <vt:lpstr>授業（午後）発表原稿作成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草場悠</cp:lastModifiedBy>
  <cp:revision>12</cp:revision>
  <dcterms:created xsi:type="dcterms:W3CDTF">2017-05-24T02:06:16Z</dcterms:created>
  <dcterms:modified xsi:type="dcterms:W3CDTF">2017-05-26T03:03:31Z</dcterms:modified>
</cp:coreProperties>
</file>